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Kickstart Café Recycling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Frisco ISD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434354"/>
            <a:ext cx="2638425" cy="4607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 smtClean="0"/>
              <a:t>Trash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Straws</a:t>
            </a:r>
          </a:p>
          <a:p>
            <a:r>
              <a:rPr lang="en-US" dirty="0" smtClean="0"/>
              <a:t>Utensils</a:t>
            </a:r>
          </a:p>
          <a:p>
            <a:r>
              <a:rPr lang="en-US" dirty="0" smtClean="0"/>
              <a:t>Napkins </a:t>
            </a:r>
          </a:p>
          <a:p>
            <a:r>
              <a:rPr lang="en-US" dirty="0" smtClean="0"/>
              <a:t>Pouches (</a:t>
            </a:r>
            <a:r>
              <a:rPr lang="en-US" dirty="0" err="1" smtClean="0"/>
              <a:t>CapriSun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Yogurt tubes</a:t>
            </a:r>
          </a:p>
          <a:p>
            <a:r>
              <a:rPr lang="en-US" dirty="0" smtClean="0"/>
              <a:t>Condiment packets</a:t>
            </a:r>
          </a:p>
          <a:p>
            <a:r>
              <a:rPr lang="en-US" dirty="0" smtClean="0"/>
              <a:t>Styrofoam</a:t>
            </a:r>
          </a:p>
          <a:p>
            <a:r>
              <a:rPr lang="en-US" dirty="0" smtClean="0"/>
              <a:t>Dirty/Greasy containers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37604" y="1434355"/>
            <a:ext cx="2638425" cy="4607670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000" b="1" u="sng" dirty="0" smtClean="0"/>
              <a:t>Recycle</a:t>
            </a:r>
          </a:p>
          <a:p>
            <a:r>
              <a:rPr lang="en-US" dirty="0" smtClean="0"/>
              <a:t>Drink containers</a:t>
            </a:r>
          </a:p>
          <a:p>
            <a:r>
              <a:rPr lang="en-US" dirty="0" smtClean="0"/>
              <a:t>Lunchables boxes</a:t>
            </a:r>
          </a:p>
          <a:p>
            <a:r>
              <a:rPr lang="en-US" dirty="0" err="1" smtClean="0"/>
              <a:t>Ziplock</a:t>
            </a:r>
            <a:r>
              <a:rPr lang="en-US" dirty="0" smtClean="0"/>
              <a:t> bags</a:t>
            </a:r>
          </a:p>
          <a:p>
            <a:r>
              <a:rPr lang="en-US" dirty="0" smtClean="0"/>
              <a:t>Microwave boxes</a:t>
            </a:r>
          </a:p>
          <a:p>
            <a:r>
              <a:rPr lang="en-US" dirty="0" smtClean="0"/>
              <a:t>Yogurt containers</a:t>
            </a:r>
          </a:p>
          <a:p>
            <a:r>
              <a:rPr lang="en-US" dirty="0" smtClean="0"/>
              <a:t>Cans</a:t>
            </a:r>
          </a:p>
          <a:p>
            <a:r>
              <a:rPr lang="en-US" dirty="0" smtClean="0"/>
              <a:t>Plastic tubs/bowls</a:t>
            </a:r>
          </a:p>
          <a:p>
            <a:r>
              <a:rPr lang="en-US" dirty="0" smtClean="0"/>
              <a:t>Plastic containers from </a:t>
            </a:r>
            <a:r>
              <a:rPr lang="en-US" dirty="0" err="1" smtClean="0"/>
              <a:t>lunchline</a:t>
            </a:r>
            <a:endParaRPr lang="en-US" dirty="0" smtClean="0"/>
          </a:p>
          <a:p>
            <a:r>
              <a:rPr lang="en-US" dirty="0" smtClean="0"/>
              <a:t>Clean paper boats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397345" y="1434354"/>
            <a:ext cx="2638425" cy="460766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000" b="1" u="sng" dirty="0" smtClean="0"/>
              <a:t>Liquids</a:t>
            </a:r>
          </a:p>
          <a:p>
            <a:r>
              <a:rPr lang="en-US" dirty="0" smtClean="0"/>
              <a:t>From drink containers</a:t>
            </a:r>
          </a:p>
          <a:p>
            <a:r>
              <a:rPr lang="en-US" dirty="0" smtClean="0"/>
              <a:t>Syrup from fruit cups</a:t>
            </a:r>
          </a:p>
          <a:p>
            <a:pPr lvl="1"/>
            <a:r>
              <a:rPr lang="en-US" dirty="0" smtClean="0"/>
              <a:t>NO food</a:t>
            </a:r>
          </a:p>
          <a:p>
            <a:pPr lvl="1"/>
            <a:r>
              <a:rPr lang="en-US" dirty="0" smtClean="0"/>
              <a:t>NO straws</a:t>
            </a:r>
          </a:p>
          <a:p>
            <a:pPr lvl="1"/>
            <a:r>
              <a:rPr lang="en-US" dirty="0" smtClean="0"/>
              <a:t>NO solids</a:t>
            </a:r>
          </a:p>
        </p:txBody>
      </p:sp>
    </p:spTree>
    <p:extLst>
      <p:ext uri="{BB962C8B-B14F-4D97-AF65-F5344CB8AC3E}">
        <p14:creationId xmlns:p14="http://schemas.microsoft.com/office/powerpoint/2010/main" val="29820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74" y="485592"/>
            <a:ext cx="9112125" cy="617067"/>
          </a:xfrm>
        </p:spPr>
        <p:txBody>
          <a:bodyPr>
            <a:noAutofit/>
          </a:bodyPr>
          <a:lstStyle/>
          <a:p>
            <a:r>
              <a:rPr lang="en-US" sz="2800" dirty="0" smtClean="0"/>
              <a:t>Waste in the </a:t>
            </a:r>
            <a:r>
              <a:rPr lang="en-US" sz="3600" u="sng" dirty="0" smtClean="0"/>
              <a:t>Right</a:t>
            </a:r>
            <a:r>
              <a:rPr lang="en-US" sz="3600" dirty="0" smtClean="0"/>
              <a:t> </a:t>
            </a:r>
            <a:r>
              <a:rPr lang="en-US" sz="2800" dirty="0" smtClean="0"/>
              <a:t>Place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5"/>
          <a:stretch/>
        </p:blipFill>
        <p:spPr>
          <a:xfrm>
            <a:off x="641474" y="1102659"/>
            <a:ext cx="5651750" cy="3271850"/>
          </a:xfrm>
        </p:spPr>
      </p:pic>
      <p:pic>
        <p:nvPicPr>
          <p:cNvPr id="6" name="Picture 5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4192" r="628" b="10405"/>
          <a:stretch/>
        </p:blipFill>
        <p:spPr bwMode="auto">
          <a:xfrm>
            <a:off x="6518461" y="2034534"/>
            <a:ext cx="4741209" cy="347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1" t="26304" r="1780" b="11500"/>
          <a:stretch/>
        </p:blipFill>
        <p:spPr>
          <a:xfrm>
            <a:off x="2431926" y="4369759"/>
            <a:ext cx="2070846" cy="2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green check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7" y="1781175"/>
            <a:ext cx="4245807" cy="3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r>
              <a:rPr lang="en-US" dirty="0" smtClean="0"/>
              <a:t>Day 1: Drink Containers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4308923"/>
              </p:ext>
            </p:extLst>
          </p:nvPr>
        </p:nvGraphicFramePr>
        <p:xfrm>
          <a:off x="733425" y="4849906"/>
          <a:ext cx="8596312" cy="1801338"/>
        </p:xfrm>
        <a:graphic>
          <a:graphicData uri="http://schemas.openxmlformats.org/drawingml/2006/table">
            <a:tbl>
              <a:tblPr firstRow="1" firstCol="1" bandRow="1"/>
              <a:tblGrid>
                <a:gridCol w="3399658"/>
                <a:gridCol w="3402057"/>
                <a:gridCol w="1794597"/>
              </a:tblGrid>
              <a:tr h="4410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30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 cartons, juice boxes, plastic bottles, glass bottles, beverage cans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Pouches (</a:t>
                      </a:r>
                      <a:r>
                        <a:rPr lang="en-US" sz="2000" dirty="0" err="1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capri</a:t>
                      </a: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sun), straws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Image result for png milk cart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4702" r="19091" b="13889"/>
          <a:stretch/>
        </p:blipFill>
        <p:spPr bwMode="auto">
          <a:xfrm>
            <a:off x="704841" y="3497300"/>
            <a:ext cx="1023582" cy="12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ng juice bo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8" t="30435" r="33351"/>
          <a:stretch/>
        </p:blipFill>
        <p:spPr bwMode="auto">
          <a:xfrm>
            <a:off x="1869391" y="3779774"/>
            <a:ext cx="868296" cy="9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lastic bottl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98" y="1901859"/>
            <a:ext cx="835036" cy="16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everage can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85" y="3557761"/>
            <a:ext cx="657282" cy="12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lass bottle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208" r="28616" b="5721"/>
          <a:stretch/>
        </p:blipFill>
        <p:spPr bwMode="auto">
          <a:xfrm>
            <a:off x="2775833" y="2042872"/>
            <a:ext cx="627716" cy="13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juice pouch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7074" r="15635" b="6021"/>
          <a:stretch/>
        </p:blipFill>
        <p:spPr bwMode="auto">
          <a:xfrm>
            <a:off x="5297505" y="2363455"/>
            <a:ext cx="1036790" cy="15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red x 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72" y="1819598"/>
            <a:ext cx="2332361" cy="2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53" y="2555767"/>
            <a:ext cx="1755652" cy="1929388"/>
          </a:xfrm>
          <a:prstGeom prst="rect">
            <a:avLst/>
          </a:prstGeom>
        </p:spPr>
      </p:pic>
      <p:pic>
        <p:nvPicPr>
          <p:cNvPr id="1048" name="Picture 24" descr="Image result for liquids 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45953" b="17102"/>
          <a:stretch/>
        </p:blipFill>
        <p:spPr bwMode="auto">
          <a:xfrm rot="5400000">
            <a:off x="7434256" y="709718"/>
            <a:ext cx="2926021" cy="1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appl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45" y="3565435"/>
            <a:ext cx="669397" cy="8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reen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7" y="1781175"/>
            <a:ext cx="4245807" cy="3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r>
              <a:rPr lang="en-US" dirty="0" smtClean="0"/>
              <a:t>Day 2: Boxes and bags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8988092"/>
              </p:ext>
            </p:extLst>
          </p:nvPr>
        </p:nvGraphicFramePr>
        <p:xfrm>
          <a:off x="733425" y="4849906"/>
          <a:ext cx="8596312" cy="1801338"/>
        </p:xfrm>
        <a:graphic>
          <a:graphicData uri="http://schemas.openxmlformats.org/drawingml/2006/table">
            <a:tbl>
              <a:tblPr firstRow="1" firstCol="1" bandRow="1"/>
              <a:tblGrid>
                <a:gridCol w="3399658"/>
                <a:gridCol w="3402057"/>
                <a:gridCol w="1794597"/>
              </a:tblGrid>
              <a:tr h="4410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30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Lunchables boxes and trays,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ziplock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bags, plastic bags, and microwave lunch boxes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Greasy/</a:t>
                      </a:r>
                      <a:r>
                        <a:rPr lang="en-US" sz="2000" baseline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soiled boxes (pizza), chip/cookie bags, and food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53" y="2555767"/>
            <a:ext cx="1755652" cy="1929388"/>
          </a:xfrm>
          <a:prstGeom prst="rect">
            <a:avLst/>
          </a:prstGeom>
        </p:spPr>
      </p:pic>
      <p:pic>
        <p:nvPicPr>
          <p:cNvPr id="1048" name="Picture 24" descr="Image result for liquids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45953" b="17102"/>
          <a:stretch/>
        </p:blipFill>
        <p:spPr bwMode="auto">
          <a:xfrm rot="5400000">
            <a:off x="7434256" y="709718"/>
            <a:ext cx="2926021" cy="1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unchables 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6157" r="4683" b="16078"/>
          <a:stretch/>
        </p:blipFill>
        <p:spPr bwMode="auto">
          <a:xfrm>
            <a:off x="1949043" y="2744965"/>
            <a:ext cx="1843450" cy="13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iploc bag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4" y="1987719"/>
            <a:ext cx="1514492" cy="15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zza box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23" y="2733524"/>
            <a:ext cx="2071781" cy="18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ip bag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09" y="1874895"/>
            <a:ext cx="1229203" cy="14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red x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0" y="1969824"/>
            <a:ext cx="2332361" cy="2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8" y="2250881"/>
            <a:ext cx="1540220" cy="189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yogurt tub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23" y="2972716"/>
            <a:ext cx="3000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ppl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45" y="3565435"/>
            <a:ext cx="669397" cy="8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reen check mark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7" y="1781175"/>
            <a:ext cx="4245807" cy="3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r>
              <a:rPr lang="en-US" dirty="0" smtClean="0"/>
              <a:t>Day 3: Bowls and Tubs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4195338"/>
              </p:ext>
            </p:extLst>
          </p:nvPr>
        </p:nvGraphicFramePr>
        <p:xfrm>
          <a:off x="733425" y="4849906"/>
          <a:ext cx="8596312" cy="1912579"/>
        </p:xfrm>
        <a:graphic>
          <a:graphicData uri="http://schemas.openxmlformats.org/drawingml/2006/table">
            <a:tbl>
              <a:tblPr firstRow="1" firstCol="1" bandRow="1"/>
              <a:tblGrid>
                <a:gridCol w="3399658"/>
                <a:gridCol w="3402057"/>
                <a:gridCol w="1794597"/>
              </a:tblGrid>
              <a:tr h="55227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30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Rigid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yogurt containers, soup cans/ bowls, fruit cans/bowls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Food, yogurt</a:t>
                      </a:r>
                      <a:r>
                        <a:rPr lang="en-US" sz="2000" baseline="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tubes, fruit pouches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Liquids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yogurt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53" y="2555767"/>
            <a:ext cx="1755652" cy="1929388"/>
          </a:xfrm>
          <a:prstGeom prst="rect">
            <a:avLst/>
          </a:prstGeom>
        </p:spPr>
      </p:pic>
      <p:pic>
        <p:nvPicPr>
          <p:cNvPr id="1048" name="Picture 24" descr="Image result for liquids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45953" b="17102"/>
          <a:stretch/>
        </p:blipFill>
        <p:spPr bwMode="auto">
          <a:xfrm rot="5400000">
            <a:off x="7434256" y="709718"/>
            <a:ext cx="2926021" cy="1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red x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0" y="1969824"/>
            <a:ext cx="2332361" cy="2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yogurt cup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78485"/>
            <a:ext cx="2024300" cy="12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up can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69" y="2055962"/>
            <a:ext cx="1796298" cy="19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ruit cup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55767"/>
            <a:ext cx="1730208" cy="17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appl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45" y="3565435"/>
            <a:ext cx="669397" cy="8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reen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7" y="1781175"/>
            <a:ext cx="4245807" cy="3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r>
              <a:rPr lang="en-US" dirty="0" smtClean="0"/>
              <a:t>Day </a:t>
            </a:r>
            <a:r>
              <a:rPr lang="en-US" dirty="0"/>
              <a:t>4</a:t>
            </a:r>
            <a:r>
              <a:rPr lang="en-US" dirty="0" smtClean="0"/>
              <a:t>: Café Trays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5908763"/>
              </p:ext>
            </p:extLst>
          </p:nvPr>
        </p:nvGraphicFramePr>
        <p:xfrm>
          <a:off x="733425" y="4849906"/>
          <a:ext cx="8596312" cy="1801338"/>
        </p:xfrm>
        <a:graphic>
          <a:graphicData uri="http://schemas.openxmlformats.org/drawingml/2006/table">
            <a:tbl>
              <a:tblPr firstRow="1" firstCol="1" bandRow="1"/>
              <a:tblGrid>
                <a:gridCol w="3399658"/>
                <a:gridCol w="3402057"/>
                <a:gridCol w="1794597"/>
              </a:tblGrid>
              <a:tr h="4410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30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Clamshells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milk cartons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Times New Roman" panose="02020603050405020304" pitchFamily="18" charset="0"/>
                        </a:rPr>
                        <a:t>, clean paper boats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Food, dirty</a:t>
                      </a:r>
                      <a:r>
                        <a:rPr lang="en-US" sz="2000" baseline="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paper boats, Styrofoam trays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liquids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53" y="2555767"/>
            <a:ext cx="1755652" cy="1929388"/>
          </a:xfrm>
          <a:prstGeom prst="rect">
            <a:avLst/>
          </a:prstGeom>
        </p:spPr>
      </p:pic>
      <p:pic>
        <p:nvPicPr>
          <p:cNvPr id="1048" name="Picture 24" descr="Image result for liquids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45953" b="17102"/>
          <a:stretch/>
        </p:blipFill>
        <p:spPr bwMode="auto">
          <a:xfrm rot="5400000">
            <a:off x="7434256" y="709718"/>
            <a:ext cx="2926021" cy="1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lamshell containe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9" y="1463012"/>
            <a:ext cx="1750802" cy="19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yrofoam lunch tray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99" y="1568405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png milk cart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4702" r="19091" b="13889"/>
          <a:stretch/>
        </p:blipFill>
        <p:spPr bwMode="auto">
          <a:xfrm>
            <a:off x="704841" y="3497300"/>
            <a:ext cx="1023582" cy="12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4" b="25651"/>
          <a:stretch/>
        </p:blipFill>
        <p:spPr bwMode="auto">
          <a:xfrm>
            <a:off x="2043497" y="2394284"/>
            <a:ext cx="2226951" cy="11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4" b="25651"/>
          <a:stretch/>
        </p:blipFill>
        <p:spPr bwMode="auto">
          <a:xfrm>
            <a:off x="5676595" y="3559808"/>
            <a:ext cx="2226951" cy="11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ketsup splotch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26" y="3652900"/>
            <a:ext cx="616998" cy="6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red x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4" y="2026809"/>
            <a:ext cx="2332361" cy="2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Thank you for Recycling!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1"/>
          <a:stretch/>
        </p:blipFill>
        <p:spPr>
          <a:xfrm rot="19682679">
            <a:off x="8369820" y="2280039"/>
            <a:ext cx="4672900" cy="5125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7" y="1252183"/>
            <a:ext cx="4744800" cy="52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193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Times New Roman</vt:lpstr>
      <vt:lpstr>Trebuchet MS</vt:lpstr>
      <vt:lpstr>Wingdings 3</vt:lpstr>
      <vt:lpstr>Facet</vt:lpstr>
      <vt:lpstr>Kickstart Café Recycling</vt:lpstr>
      <vt:lpstr>What Goes Where?</vt:lpstr>
      <vt:lpstr>Waste in the Right Place</vt:lpstr>
      <vt:lpstr>Day 1: Drink Containers</vt:lpstr>
      <vt:lpstr>Day 2: Boxes and bags</vt:lpstr>
      <vt:lpstr>Day 3: Bowls and Tubs</vt:lpstr>
      <vt:lpstr>Day 4: Café Trays</vt:lpstr>
      <vt:lpstr>Thank you for Recycling!</vt:lpstr>
    </vt:vector>
  </TitlesOfParts>
  <Company>CITY OF FRISCO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 Café Recycling</dc:title>
  <dc:creator>Julianah Marie</dc:creator>
  <cp:lastModifiedBy>Julianah Marie</cp:lastModifiedBy>
  <cp:revision>16</cp:revision>
  <dcterms:created xsi:type="dcterms:W3CDTF">2017-09-12T19:33:30Z</dcterms:created>
  <dcterms:modified xsi:type="dcterms:W3CDTF">2018-02-01T20:16:44Z</dcterms:modified>
</cp:coreProperties>
</file>